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66C1E-7D79-4089-88A2-19A7D4A37F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E3C3D7-090A-4668-95F5-51CE7AB23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DD017-995D-4175-852E-843D9A967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13C3A-CBCF-4202-90E7-E532DBC41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476D9-B8FC-4A50-9445-5F9105623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1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A4466-A635-420E-9321-8A4162441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0635CD-7C9F-4736-BC57-14878178B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5AD6B-46A1-4B17-BC6D-7DD57597E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3256F-E700-4556-9F72-07B3E40E0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54FAD-1B81-4F01-90B0-4B813076E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72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CDE4CE-DBDD-4A53-A6EC-BBE612677D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E53BDB-57B1-4E24-940B-86D7E1B9B6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E3AC9-F389-4EE1-9712-1158D8DC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72B9C-FD2E-4FF6-967D-221FAF421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A098D-203E-41D7-B094-C1158EE2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7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4E01F-9EA4-40CA-88AD-C29E9057E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4AFEF-0996-42BF-B5A3-CBB2CB7BD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1FEAA-23D1-4A67-ADB8-427BB7999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452A8-1753-40F7-B0D4-0F9B29194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9E085-E9BA-4525-BFAD-3CE7F83A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1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9BD9F-E037-475E-AF66-684E58EF3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23C2F-E66E-4965-8397-C0BE5CB82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48962-9FA2-4C1F-BE8E-248917DC5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C6E4E-0B25-427C-B7E4-81D390C11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C183-E54D-4908-9722-0009E3AD0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5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36106-0AC7-4861-AAD3-1E4191E0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DB9CE-706A-4E67-A01C-90E47CD25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A35BE-2315-4BA0-9D6B-CE282B342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F55A6F-1A76-43A2-AE3C-7AFA7723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7C4031-93F4-4BC6-B56C-6780AFE3A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D8A70-3F36-451E-902A-32CF50991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2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81426-CA9C-454E-9E9C-303E35E5E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7D91F-13ED-47A3-B43F-ECBE09191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A0ED6-274E-4F7C-9269-BA636815B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7FBB8F-FF2B-4032-A977-A2D546240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81497C-13E2-4183-B2CC-EF88E5ED6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1FA92C-15D0-40E0-9CF6-9DE753E55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078FAD-D501-48C8-B618-E4B64C3E4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352194-1FBF-41D1-B231-CA21E1BEE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1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5E6B5-01B7-4E9B-9C49-B4AEB8859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91D0C-9F62-4E93-AC33-7143F75F2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CEE10-C927-45A1-9E64-5E282FD7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AA5FC-8FE3-4255-A095-93E6BBD84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1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6689DA-8D4C-46F2-BDF3-82F8A2848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D4D4C4-1E8D-4AA5-829B-17EFCA73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10C951-F9EE-473D-A2BD-776DCD28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0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D0AA4-F5CA-43EB-8DF7-4F6CCA45A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7B744-4AD8-4685-B97F-36C762CE5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CBACB4-DA44-40D7-8644-637437BED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3756F-C11A-4F7F-A8AE-DCA5519F3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6D0D2D-0ACE-4674-83B5-871E3F192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7FFA1-2225-47AE-AA5B-FED4187F0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1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981FA-700E-4E74-8863-0B3E9797D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A758EB-832B-41DD-A738-00B217EE6D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464E11-B6D8-4CAD-AA52-F57D66BF2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CFB95-9A4D-4E42-BF35-E2D1EE51B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8BB63-C490-4BBF-A54C-33A6B6E7F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29CFCE-474D-444C-B236-7F6CD8E52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22367A-5C39-470B-9360-38F4A1D8A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F7292-D044-4526-9E5F-3B5594840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5F281-24DC-4BFF-B60D-459C92B5C5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910F9-6A24-45C0-B04C-E7AD0D424D75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3AE14-A84D-41DF-875F-C252693BE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64DD9-B5DC-465F-8248-7FB1783B88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257F9-5B51-4D14-B443-85D64647A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73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4">
            <a:extLst>
              <a:ext uri="{FF2B5EF4-FFF2-40B4-BE49-F238E27FC236}">
                <a16:creationId xmlns:a16="http://schemas.microsoft.com/office/drawing/2014/main" id="{B2F4865E-599E-4DAC-B90B-CEC6D0DAE8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" r="-1" b="-1"/>
          <a:stretch/>
        </p:blipFill>
        <p:spPr bwMode="auto">
          <a:xfrm>
            <a:off x="1" y="-10"/>
            <a:ext cx="12192000" cy="6858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2354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D2729D295EB8459294E5B1F5B316CF" ma:contentTypeVersion="20" ma:contentTypeDescription="Create a new document." ma:contentTypeScope="" ma:versionID="263c512a5b25e8cfb6c8ce070eaeff90">
  <xsd:schema xmlns:xsd="http://www.w3.org/2001/XMLSchema" xmlns:xs="http://www.w3.org/2001/XMLSchema" xmlns:p="http://schemas.microsoft.com/office/2006/metadata/properties" xmlns:ns1="http://schemas.microsoft.com/sharepoint/v3" xmlns:ns2="09878e1e-0f13-4928-a68a-91cd21cb95ed" xmlns:ns3="7f41170e-921d-46c0-b273-fb8dde58fe0a" xmlns:ns4="b4d4432c-8eaa-4db9-aa46-0e771fe56850" targetNamespace="http://schemas.microsoft.com/office/2006/metadata/properties" ma:root="true" ma:fieldsID="1e960dc85983e58b889da77a0b58cc01" ns1:_="" ns2:_="" ns3:_="" ns4:_="">
    <xsd:import namespace="http://schemas.microsoft.com/sharepoint/v3"/>
    <xsd:import namespace="09878e1e-0f13-4928-a68a-91cd21cb95ed"/>
    <xsd:import namespace="7f41170e-921d-46c0-b273-fb8dde58fe0a"/>
    <xsd:import namespace="b4d4432c-8eaa-4db9-aa46-0e771fe5685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Detail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1:_ip_UnifiedCompliancePolicyProperties" minOccurs="0"/>
                <xsd:element ref="ns1:_ip_UnifiedCompliancePolicyUIAction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78e1e-0f13-4928-a68a-91cd21cb95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41170e-921d-46c0-b273-fb8dde58fe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3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9f06467-5cdb-4690-9142-1e1985bbdd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4432c-8eaa-4db9-aa46-0e771fe56850" elementFormDefault="qualified">
    <xsd:import namespace="http://schemas.microsoft.com/office/2006/documentManagement/types"/>
    <xsd:import namespace="http://schemas.microsoft.com/office/infopath/2007/PartnerControls"/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bdbe7a1-320d-4891-92f1-5b6e7bc1be42}" ma:internalName="TaxCatchAll" ma:showField="CatchAllData" ma:web="b4d4432c-8eaa-4db9-aa46-0e771fe568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41170e-921d-46c0-b273-fb8dde58fe0a">
      <Terms xmlns="http://schemas.microsoft.com/office/infopath/2007/PartnerControls"/>
    </lcf76f155ced4ddcb4097134ff3c332f>
    <TaxCatchAll xmlns="b4d4432c-8eaa-4db9-aa46-0e771fe56850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3880905-60F0-47D4-BEF1-5FD361D608A5}"/>
</file>

<file path=customXml/itemProps2.xml><?xml version="1.0" encoding="utf-8"?>
<ds:datastoreItem xmlns:ds="http://schemas.openxmlformats.org/officeDocument/2006/customXml" ds:itemID="{291A9431-6448-4771-B972-F3A5293713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6B48DE-FD77-4710-9662-612C86F48607}">
  <ds:schemaRefs>
    <ds:schemaRef ds:uri="http://schemas.microsoft.com/office/2006/documentManagement/types"/>
    <ds:schemaRef ds:uri="http://purl.org/dc/terms/"/>
    <ds:schemaRef ds:uri="22c42d35-013c-42f0-897e-ab53ec372cdf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ed0fb20d-3c09-4e1b-9ca4-cd529f5341d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Ayendri Fernando</dc:creator>
  <cp:lastModifiedBy>Ayendri Fernando</cp:lastModifiedBy>
  <cp:revision>1</cp:revision>
  <dcterms:created xsi:type="dcterms:W3CDTF">2020-02-13T06:49:11Z</dcterms:created>
  <dcterms:modified xsi:type="dcterms:W3CDTF">2020-02-13T06:50:03Z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0x01010057D2729D295EB8459294E5B1F5B316CF</vt:lpwstr>
  </property>
</Properties>
</file>